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8"/>
  </p:notesMasterIdLst>
  <p:sldIdLst>
    <p:sldId id="296" r:id="rId12"/>
    <p:sldId id="297" r:id="rId13"/>
    <p:sldId id="366" r:id="rId14"/>
    <p:sldId id="310" r:id="rId15"/>
    <p:sldId id="298" r:id="rId16"/>
    <p:sldId id="334" r:id="rId17"/>
    <p:sldId id="333" r:id="rId18"/>
    <p:sldId id="354" r:id="rId19"/>
    <p:sldId id="368" r:id="rId20"/>
    <p:sldId id="364" r:id="rId21"/>
    <p:sldId id="356" r:id="rId22"/>
    <p:sldId id="370" r:id="rId23"/>
    <p:sldId id="372" r:id="rId24"/>
    <p:sldId id="374" r:id="rId25"/>
    <p:sldId id="375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15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470"/>
    <a:srgbClr val="804438"/>
    <a:srgbClr val="3B211D"/>
    <a:srgbClr val="693019"/>
    <a:srgbClr val="9C7762"/>
    <a:srgbClr val="755847"/>
    <a:srgbClr val="EEEFEF"/>
    <a:srgbClr val="F6F6F6"/>
    <a:srgbClr val="E8E9EA"/>
    <a:srgbClr val="E9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4" autoAdjust="0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989" y="82"/>
      </p:cViewPr>
      <p:guideLst>
        <p:guide orient="horz" pos="4178"/>
        <p:guide pos="15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have been practicing counting</a:t>
            </a:r>
            <a:r>
              <a:rPr lang="en-GB" baseline="0" dirty="0"/>
              <a:t> in 2’s to 20</a:t>
            </a:r>
          </a:p>
          <a:p>
            <a:r>
              <a:rPr lang="en-GB" baseline="0" dirty="0"/>
              <a:t>Let’s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2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</a:t>
            </a:r>
            <a:r>
              <a:rPr lang="en-GB" baseline="0" dirty="0"/>
              <a:t> columns Have 2,4,6,8, or 0 Skips a column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0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</a:t>
            </a:r>
            <a:r>
              <a:rPr lang="en-GB" baseline="0" dirty="0"/>
              <a:t> columns Have 2,4,6,8, or 0 Skips a column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6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</a:t>
            </a:r>
            <a:r>
              <a:rPr lang="en-GB" baseline="0" dirty="0"/>
              <a:t> columns Have 2,4,6,8, or 0 Skips a column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</a:t>
            </a:r>
            <a:r>
              <a:rPr lang="en-GB" baseline="0" dirty="0"/>
              <a:t> columns Have 2,4,6,8, or 0 Skips a column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9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11" Type="http://schemas.openxmlformats.org/officeDocument/2006/relationships/image" Target="../media/image16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24" y="2541955"/>
            <a:ext cx="473700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2045586" y="1546896"/>
            <a:ext cx="4431321" cy="1619250"/>
          </a:xfrm>
          <a:prstGeom prst="can">
            <a:avLst>
              <a:gd name="adj" fmla="val 3764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41635" y="677564"/>
            <a:ext cx="840741" cy="837650"/>
            <a:chOff x="2911995" y="514901"/>
            <a:chExt cx="840741" cy="837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95" y="514901"/>
              <a:ext cx="840741" cy="83765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292316" y="1042312"/>
              <a:ext cx="78582" cy="114976"/>
            </a:xfrm>
            <a:prstGeom prst="ellipse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Moon 13"/>
            <p:cNvSpPr/>
            <p:nvPr/>
          </p:nvSpPr>
          <p:spPr>
            <a:xfrm rot="2025838">
              <a:off x="3159289" y="771941"/>
              <a:ext cx="104287" cy="215692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Moon 66"/>
            <p:cNvSpPr/>
            <p:nvPr/>
          </p:nvSpPr>
          <p:spPr>
            <a:xfrm rot="8801652">
              <a:off x="3390116" y="732987"/>
              <a:ext cx="104287" cy="305806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41635" y="677564"/>
            <a:ext cx="840741" cy="837650"/>
            <a:chOff x="2911995" y="514901"/>
            <a:chExt cx="840741" cy="837650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95" y="514901"/>
              <a:ext cx="840741" cy="837650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3292316" y="1042312"/>
              <a:ext cx="78582" cy="114976"/>
            </a:xfrm>
            <a:prstGeom prst="ellipse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Moon 72"/>
            <p:cNvSpPr/>
            <p:nvPr/>
          </p:nvSpPr>
          <p:spPr>
            <a:xfrm rot="2025838">
              <a:off x="3159289" y="771941"/>
              <a:ext cx="104287" cy="215692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Moon 73"/>
            <p:cNvSpPr/>
            <p:nvPr/>
          </p:nvSpPr>
          <p:spPr>
            <a:xfrm rot="8801652">
              <a:off x="3390116" y="732987"/>
              <a:ext cx="104287" cy="305806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841635" y="677564"/>
            <a:ext cx="840741" cy="837650"/>
            <a:chOff x="2911995" y="514901"/>
            <a:chExt cx="840741" cy="837650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95" y="514901"/>
              <a:ext cx="840741" cy="837650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3292316" y="1042312"/>
              <a:ext cx="78582" cy="114976"/>
            </a:xfrm>
            <a:prstGeom prst="ellipse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Moon 77"/>
            <p:cNvSpPr/>
            <p:nvPr/>
          </p:nvSpPr>
          <p:spPr>
            <a:xfrm rot="2025838">
              <a:off x="3159289" y="771941"/>
              <a:ext cx="104287" cy="215692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Moon 78"/>
            <p:cNvSpPr/>
            <p:nvPr/>
          </p:nvSpPr>
          <p:spPr>
            <a:xfrm rot="8801652">
              <a:off x="3390116" y="732987"/>
              <a:ext cx="104287" cy="305806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41635" y="677564"/>
            <a:ext cx="840741" cy="837650"/>
            <a:chOff x="2911995" y="514901"/>
            <a:chExt cx="840741" cy="83765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95" y="514901"/>
              <a:ext cx="840741" cy="837650"/>
            </a:xfrm>
            <a:prstGeom prst="rect">
              <a:avLst/>
            </a:prstGeom>
          </p:spPr>
        </p:pic>
        <p:sp>
          <p:nvSpPr>
            <p:cNvPr id="82" name="Oval 81"/>
            <p:cNvSpPr/>
            <p:nvPr/>
          </p:nvSpPr>
          <p:spPr>
            <a:xfrm>
              <a:off x="3292316" y="1042312"/>
              <a:ext cx="78582" cy="114976"/>
            </a:xfrm>
            <a:prstGeom prst="ellipse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Moon 82"/>
            <p:cNvSpPr/>
            <p:nvPr/>
          </p:nvSpPr>
          <p:spPr>
            <a:xfrm rot="2025838">
              <a:off x="3159289" y="771941"/>
              <a:ext cx="104287" cy="215692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Moon 83"/>
            <p:cNvSpPr/>
            <p:nvPr/>
          </p:nvSpPr>
          <p:spPr>
            <a:xfrm rot="8801652">
              <a:off x="3390116" y="732987"/>
              <a:ext cx="104287" cy="305806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41635" y="677564"/>
            <a:ext cx="840741" cy="837650"/>
            <a:chOff x="2911995" y="514901"/>
            <a:chExt cx="840741" cy="83765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95" y="514901"/>
              <a:ext cx="840741" cy="837650"/>
            </a:xfrm>
            <a:prstGeom prst="rect">
              <a:avLst/>
            </a:prstGeom>
          </p:spPr>
        </p:pic>
        <p:sp>
          <p:nvSpPr>
            <p:cNvPr id="87" name="Oval 86"/>
            <p:cNvSpPr/>
            <p:nvPr/>
          </p:nvSpPr>
          <p:spPr>
            <a:xfrm>
              <a:off x="3292316" y="1042312"/>
              <a:ext cx="78582" cy="114976"/>
            </a:xfrm>
            <a:prstGeom prst="ellipse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Moon 87"/>
            <p:cNvSpPr/>
            <p:nvPr/>
          </p:nvSpPr>
          <p:spPr>
            <a:xfrm rot="2025838">
              <a:off x="3159289" y="771941"/>
              <a:ext cx="104287" cy="215692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Moon 88"/>
            <p:cNvSpPr/>
            <p:nvPr/>
          </p:nvSpPr>
          <p:spPr>
            <a:xfrm rot="8801652">
              <a:off x="3390116" y="732987"/>
              <a:ext cx="104287" cy="305806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841635" y="677564"/>
            <a:ext cx="840741" cy="837650"/>
            <a:chOff x="2911995" y="514901"/>
            <a:chExt cx="840741" cy="83765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95" y="514901"/>
              <a:ext cx="840741" cy="837650"/>
            </a:xfrm>
            <a:prstGeom prst="rect">
              <a:avLst/>
            </a:prstGeom>
          </p:spPr>
        </p:pic>
        <p:sp>
          <p:nvSpPr>
            <p:cNvPr id="92" name="Oval 91"/>
            <p:cNvSpPr/>
            <p:nvPr/>
          </p:nvSpPr>
          <p:spPr>
            <a:xfrm>
              <a:off x="3292316" y="1042312"/>
              <a:ext cx="78582" cy="114976"/>
            </a:xfrm>
            <a:prstGeom prst="ellipse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Moon 92"/>
            <p:cNvSpPr/>
            <p:nvPr/>
          </p:nvSpPr>
          <p:spPr>
            <a:xfrm rot="2025838">
              <a:off x="3159289" y="771941"/>
              <a:ext cx="104287" cy="215692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Moon 93"/>
            <p:cNvSpPr/>
            <p:nvPr/>
          </p:nvSpPr>
          <p:spPr>
            <a:xfrm rot="8801652">
              <a:off x="3390116" y="732987"/>
              <a:ext cx="104287" cy="305806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41635" y="677564"/>
            <a:ext cx="840741" cy="837650"/>
            <a:chOff x="2911995" y="514901"/>
            <a:chExt cx="840741" cy="837650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95" y="514901"/>
              <a:ext cx="840741" cy="837650"/>
            </a:xfrm>
            <a:prstGeom prst="rect">
              <a:avLst/>
            </a:prstGeom>
          </p:spPr>
        </p:pic>
        <p:sp>
          <p:nvSpPr>
            <p:cNvPr id="97" name="Oval 96"/>
            <p:cNvSpPr/>
            <p:nvPr/>
          </p:nvSpPr>
          <p:spPr>
            <a:xfrm>
              <a:off x="3292316" y="1042312"/>
              <a:ext cx="78582" cy="114976"/>
            </a:xfrm>
            <a:prstGeom prst="ellipse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Moon 97"/>
            <p:cNvSpPr/>
            <p:nvPr/>
          </p:nvSpPr>
          <p:spPr>
            <a:xfrm rot="2025838">
              <a:off x="3159289" y="771941"/>
              <a:ext cx="104287" cy="215692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Moon 98"/>
            <p:cNvSpPr/>
            <p:nvPr/>
          </p:nvSpPr>
          <p:spPr>
            <a:xfrm rot="8801652">
              <a:off x="3390116" y="732987"/>
              <a:ext cx="104287" cy="305806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41635" y="677564"/>
            <a:ext cx="840740" cy="837650"/>
            <a:chOff x="2911995" y="514901"/>
            <a:chExt cx="840740" cy="837650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95" y="514901"/>
              <a:ext cx="840740" cy="837650"/>
            </a:xfrm>
            <a:prstGeom prst="rect">
              <a:avLst/>
            </a:prstGeom>
          </p:spPr>
        </p:pic>
        <p:sp>
          <p:nvSpPr>
            <p:cNvPr id="102" name="Oval 101"/>
            <p:cNvSpPr/>
            <p:nvPr/>
          </p:nvSpPr>
          <p:spPr>
            <a:xfrm>
              <a:off x="3292316" y="1042312"/>
              <a:ext cx="78582" cy="114976"/>
            </a:xfrm>
            <a:prstGeom prst="ellipse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Moon 102"/>
            <p:cNvSpPr/>
            <p:nvPr/>
          </p:nvSpPr>
          <p:spPr>
            <a:xfrm rot="2025838">
              <a:off x="3159289" y="771941"/>
              <a:ext cx="104287" cy="215692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Moon 103"/>
            <p:cNvSpPr/>
            <p:nvPr/>
          </p:nvSpPr>
          <p:spPr>
            <a:xfrm rot="8801652">
              <a:off x="3390116" y="732987"/>
              <a:ext cx="104287" cy="305806"/>
            </a:xfrm>
            <a:prstGeom prst="moon">
              <a:avLst>
                <a:gd name="adj" fmla="val 68536"/>
              </a:avLst>
            </a:prstGeom>
            <a:solidFill>
              <a:srgbClr val="E9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727131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92166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57201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22236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87271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52306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17341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2376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47411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12446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7481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42516" y="4063769"/>
            <a:ext cx="565035" cy="56503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55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7131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92166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57201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22236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15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87271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52306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17341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30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82376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35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47411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40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12446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45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77481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50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942516" y="4063769"/>
            <a:ext cx="565035" cy="565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536" y="623771"/>
            <a:ext cx="1159214" cy="84661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/>
          <a:srcRect t="37711"/>
          <a:stretch/>
        </p:blipFill>
        <p:spPr>
          <a:xfrm>
            <a:off x="2042109" y="2152220"/>
            <a:ext cx="4438273" cy="1013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3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2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2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2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2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2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2" y="1506908"/>
            <a:ext cx="1200754" cy="1696550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55" y="1522584"/>
            <a:ext cx="1241638" cy="17543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3" y="1895648"/>
            <a:ext cx="1459906" cy="10081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842" y="1895648"/>
            <a:ext cx="1459906" cy="1008186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42" y="1502003"/>
            <a:ext cx="1176632" cy="16624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8044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8" y="2797020"/>
            <a:ext cx="997597" cy="9287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80443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2842944"/>
            <a:ext cx="997597" cy="9287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1" y="2797020"/>
            <a:ext cx="997597" cy="928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97" y="2842944"/>
            <a:ext cx="997597" cy="9287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57" y="2797020"/>
            <a:ext cx="997597" cy="9287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28" y="2842944"/>
            <a:ext cx="997597" cy="9287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99" y="2811985"/>
            <a:ext cx="997597" cy="9287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34" y="2857909"/>
            <a:ext cx="997597" cy="9287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FB4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02" y="2811985"/>
            <a:ext cx="997597" cy="9287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FB4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0" y="2857909"/>
            <a:ext cx="997597" cy="928797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47700" y="511690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Let’s count…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2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2" y="1506908"/>
            <a:ext cx="1200754" cy="1696550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55" y="1522584"/>
            <a:ext cx="1241638" cy="17543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3" y="1895648"/>
            <a:ext cx="1459906" cy="10081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842" y="1895648"/>
            <a:ext cx="1459906" cy="1008186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42" y="1502003"/>
            <a:ext cx="1176632" cy="16624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8044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8" y="2797020"/>
            <a:ext cx="997597" cy="9287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8044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2842944"/>
            <a:ext cx="997597" cy="9287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1" y="2797020"/>
            <a:ext cx="997597" cy="928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97" y="2842944"/>
            <a:ext cx="997597" cy="9287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57" y="2797020"/>
            <a:ext cx="997597" cy="9287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28" y="2842944"/>
            <a:ext cx="997597" cy="9287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99" y="2811985"/>
            <a:ext cx="997597" cy="9287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34" y="2857909"/>
            <a:ext cx="997597" cy="9287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FB4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02" y="2811985"/>
            <a:ext cx="997597" cy="9287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FB4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0" y="2857909"/>
            <a:ext cx="997597" cy="9287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3209" y="4332418"/>
            <a:ext cx="759365" cy="7593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6511" y="4480945"/>
            <a:ext cx="293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" y="664090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You decide…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8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2" y="1506908"/>
            <a:ext cx="1200754" cy="1696550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55" y="1522584"/>
            <a:ext cx="1241638" cy="17543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3" y="1895648"/>
            <a:ext cx="1459906" cy="10081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842" y="1895648"/>
            <a:ext cx="1459906" cy="1008186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42" y="1502003"/>
            <a:ext cx="1176632" cy="16624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8044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8" y="2797020"/>
            <a:ext cx="997597" cy="9287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8044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2842944"/>
            <a:ext cx="997597" cy="9287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1" y="2797020"/>
            <a:ext cx="997597" cy="928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97" y="2842944"/>
            <a:ext cx="997597" cy="9287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57" y="2797020"/>
            <a:ext cx="997597" cy="9287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28" y="2842944"/>
            <a:ext cx="997597" cy="9287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99" y="2811985"/>
            <a:ext cx="997597" cy="9287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34" y="2857909"/>
            <a:ext cx="997597" cy="9287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FB4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02" y="2811985"/>
            <a:ext cx="997597" cy="9287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FB4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0" y="2857909"/>
            <a:ext cx="997597" cy="928797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47700" y="511690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In silence…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4397" y="508242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10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3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2" y="1506908"/>
            <a:ext cx="1200754" cy="1696550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55" y="1522584"/>
            <a:ext cx="1241638" cy="17543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3" y="1895648"/>
            <a:ext cx="1459906" cy="10081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842" y="1895648"/>
            <a:ext cx="1459906" cy="1008186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42" y="1502003"/>
            <a:ext cx="1176632" cy="16624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8044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8" y="2797020"/>
            <a:ext cx="997597" cy="9287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8044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2842944"/>
            <a:ext cx="997597" cy="9287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1" y="2797020"/>
            <a:ext cx="997597" cy="928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97" y="2842944"/>
            <a:ext cx="997597" cy="9287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57" y="2797020"/>
            <a:ext cx="997597" cy="9287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28" y="2842944"/>
            <a:ext cx="997597" cy="9287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99" y="2811985"/>
            <a:ext cx="997597" cy="9287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34" y="2857909"/>
            <a:ext cx="997597" cy="9287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FB4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02" y="2811985"/>
            <a:ext cx="997597" cy="9287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FB4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0" y="2857909"/>
            <a:ext cx="997597" cy="928797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47700" y="511690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Let’s count backwards…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91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3 - 5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45197"/>
              </p:ext>
            </p:extLst>
          </p:nvPr>
        </p:nvGraphicFramePr>
        <p:xfrm>
          <a:off x="1558556" y="1308417"/>
          <a:ext cx="5141890" cy="1535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189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076330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53977" y="1826120"/>
            <a:ext cx="5298825" cy="467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104827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33324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160294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91517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15142" y="674593"/>
            <a:ext cx="70907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I’m counting in 2s. 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Which number will I not say?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8				14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9				42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60" y="2504463"/>
            <a:ext cx="866716" cy="1504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57" y="4174628"/>
            <a:ext cx="855652" cy="17961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38" y="5316345"/>
            <a:ext cx="907287" cy="6859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97" y="4203815"/>
            <a:ext cx="859341" cy="17961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75" y="4206210"/>
            <a:ext cx="859341" cy="17961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86" y="4202075"/>
            <a:ext cx="859341" cy="17961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07" y="4206210"/>
            <a:ext cx="859341" cy="179613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 rot="5400000">
            <a:off x="6368487" y="1801566"/>
            <a:ext cx="855847" cy="2521464"/>
            <a:chOff x="3906793" y="1868196"/>
            <a:chExt cx="795344" cy="234321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052" y="1868196"/>
              <a:ext cx="750969" cy="87044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793" y="2549039"/>
              <a:ext cx="795344" cy="16623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880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92825"/>
              </p:ext>
            </p:extLst>
          </p:nvPr>
        </p:nvGraphicFramePr>
        <p:xfrm>
          <a:off x="1558556" y="1308417"/>
          <a:ext cx="5141890" cy="1535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189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453977" y="1826120"/>
            <a:ext cx="5298825" cy="467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5142" y="674593"/>
            <a:ext cx="70907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I’m counting in 2s. 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Which number will I not say?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8				14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9				42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 rot="5400000">
            <a:off x="6368487" y="1801566"/>
            <a:ext cx="855847" cy="2521464"/>
            <a:chOff x="3906793" y="1868196"/>
            <a:chExt cx="795344" cy="23432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052" y="1868196"/>
              <a:ext cx="750969" cy="870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793" y="2549039"/>
              <a:ext cx="795344" cy="1662371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60" y="2504463"/>
            <a:ext cx="866716" cy="1504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57" y="4174628"/>
            <a:ext cx="855652" cy="17961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38" y="5316345"/>
            <a:ext cx="907287" cy="6859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97" y="4203815"/>
            <a:ext cx="859341" cy="17961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75" y="4206210"/>
            <a:ext cx="859341" cy="17961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86" y="4202075"/>
            <a:ext cx="859341" cy="17961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07" y="4206210"/>
            <a:ext cx="859341" cy="1796132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166004" y="4172253"/>
            <a:ext cx="986437" cy="1798507"/>
          </a:xfrm>
          <a:prstGeom prst="roundRect">
            <a:avLst>
              <a:gd name="adj" fmla="val 25365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076458" y="3816983"/>
            <a:ext cx="285775" cy="535711"/>
          </a:xfrm>
          <a:prstGeom prst="corner">
            <a:avLst>
              <a:gd name="adj1" fmla="val 35262"/>
              <a:gd name="adj2" fmla="val 3836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076330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104827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133324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160294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91517" y="1305140"/>
            <a:ext cx="505151" cy="51750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9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41643"/>
              </p:ext>
            </p:extLst>
          </p:nvPr>
        </p:nvGraphicFramePr>
        <p:xfrm>
          <a:off x="1547657" y="1638964"/>
          <a:ext cx="5141890" cy="1535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189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3612903" y="1638963"/>
            <a:ext cx="506063" cy="500223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449518" y="2679880"/>
            <a:ext cx="5298825" cy="467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6187846" y="1638964"/>
            <a:ext cx="489600" cy="50022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3612903" y="2147190"/>
            <a:ext cx="506063" cy="51188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6187846" y="2144566"/>
            <a:ext cx="489600" cy="514512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Left Bracket 87"/>
          <p:cNvSpPr/>
          <p:nvPr/>
        </p:nvSpPr>
        <p:spPr>
          <a:xfrm rot="5400000">
            <a:off x="2364908" y="3678329"/>
            <a:ext cx="612000" cy="714135"/>
          </a:xfrm>
          <a:prstGeom prst="leftBracket">
            <a:avLst>
              <a:gd name="adj" fmla="val 58344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81" y="4354792"/>
            <a:ext cx="3902106" cy="1294708"/>
          </a:xfrm>
          <a:prstGeom prst="rect">
            <a:avLst/>
          </a:prstGeom>
        </p:spPr>
      </p:pic>
      <p:sp>
        <p:nvSpPr>
          <p:cNvPr id="90" name="Left Bracket 89"/>
          <p:cNvSpPr/>
          <p:nvPr/>
        </p:nvSpPr>
        <p:spPr>
          <a:xfrm rot="5400000">
            <a:off x="3163257" y="3678329"/>
            <a:ext cx="612000" cy="714135"/>
          </a:xfrm>
          <a:prstGeom prst="leftBracket">
            <a:avLst>
              <a:gd name="adj" fmla="val 58344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Left Bracket 90"/>
          <p:cNvSpPr/>
          <p:nvPr/>
        </p:nvSpPr>
        <p:spPr>
          <a:xfrm rot="5400000">
            <a:off x="3961606" y="3678329"/>
            <a:ext cx="612000" cy="714135"/>
          </a:xfrm>
          <a:prstGeom prst="leftBracket">
            <a:avLst>
              <a:gd name="adj" fmla="val 58344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2" name="Left Bracket 91"/>
          <p:cNvSpPr/>
          <p:nvPr/>
        </p:nvSpPr>
        <p:spPr>
          <a:xfrm rot="5400000">
            <a:off x="4759956" y="3678329"/>
            <a:ext cx="612000" cy="714135"/>
          </a:xfrm>
          <a:prstGeom prst="leftBracket">
            <a:avLst>
              <a:gd name="adj" fmla="val 58344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9367" y="5010150"/>
            <a:ext cx="4896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4414445" y="5017755"/>
            <a:ext cx="4896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79185"/>
              </p:ext>
            </p:extLst>
          </p:nvPr>
        </p:nvGraphicFramePr>
        <p:xfrm>
          <a:off x="1970150" y="5002146"/>
          <a:ext cx="3796905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81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00512"/>
              </p:ext>
            </p:extLst>
          </p:nvPr>
        </p:nvGraphicFramePr>
        <p:xfrm>
          <a:off x="1970150" y="5002146"/>
          <a:ext cx="3796905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81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41875"/>
              </p:ext>
            </p:extLst>
          </p:nvPr>
        </p:nvGraphicFramePr>
        <p:xfrm>
          <a:off x="1970150" y="5002146"/>
          <a:ext cx="3796905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81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1259"/>
              </p:ext>
            </p:extLst>
          </p:nvPr>
        </p:nvGraphicFramePr>
        <p:xfrm>
          <a:off x="1970150" y="5002146"/>
          <a:ext cx="3796905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81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70997"/>
              </p:ext>
            </p:extLst>
          </p:nvPr>
        </p:nvGraphicFramePr>
        <p:xfrm>
          <a:off x="1970150" y="5002146"/>
          <a:ext cx="3796905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81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03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8" grpId="0" animBg="1"/>
      <p:bldP spid="79" grpId="0" animBg="1"/>
      <p:bldP spid="80" grpId="0" animBg="1"/>
      <p:bldP spid="88" grpId="0" animBg="1"/>
      <p:bldP spid="90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71" y="931201"/>
            <a:ext cx="5895902" cy="54892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9480" y="317993"/>
            <a:ext cx="7610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What can we </a:t>
            </a:r>
            <a:r>
              <a:rPr lang="en-GB" sz="4000" dirty="0">
                <a:latin typeface="Comic Sans MS" panose="030F0702030302020204" pitchFamily="66" charset="0"/>
              </a:rPr>
              <a:t>count in </a:t>
            </a:r>
            <a:r>
              <a:rPr lang="en-GB" sz="4000" dirty="0" smtClean="0">
                <a:latin typeface="Comic Sans MS" panose="030F0702030302020204" pitchFamily="66" charset="0"/>
              </a:rPr>
              <a:t>5s?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281" y="1178980"/>
            <a:ext cx="860875" cy="86087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588409" y="1323086"/>
            <a:ext cx="26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Have a </a:t>
            </a:r>
            <a:r>
              <a:rPr lang="en-GB" sz="3200" dirty="0" smtClean="0">
                <a:latin typeface="Comic Sans MS" panose="030F0702030302020204" pitchFamily="66" charset="0"/>
              </a:rPr>
              <a:t>think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0" y="1837438"/>
            <a:ext cx="1302243" cy="12124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7" y="3771508"/>
            <a:ext cx="1879682" cy="2286433"/>
          </a:xfrm>
          <a:prstGeom prst="rect">
            <a:avLst/>
          </a:prstGeom>
        </p:spPr>
      </p:pic>
      <p:pic>
        <p:nvPicPr>
          <p:cNvPr id="72" name="Picture 71" descr="A close up of a sign&#10;&#10;Description automatically generated">
            <a:extLst>
              <a:ext uri="{FF2B5EF4-FFF2-40B4-BE49-F238E27FC236}">
                <a16:creationId xmlns:a16="http://schemas.microsoft.com/office/drawing/2014/main" id="{23111929-D9FA-DA4F-8B1D-0E351F934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851" y="5016623"/>
            <a:ext cx="2029386" cy="104131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7" y="1837438"/>
            <a:ext cx="1302243" cy="121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14" y="1834472"/>
            <a:ext cx="1302243" cy="121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29" y="2097972"/>
            <a:ext cx="1753435" cy="1904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6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344" y="655696"/>
            <a:ext cx="1211895" cy="8850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4459" y="1765393"/>
            <a:ext cx="1279262" cy="182350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" y="4786112"/>
            <a:ext cx="4572000" cy="72898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8559"/>
          <a:stretch/>
        </p:blipFill>
        <p:spPr>
          <a:xfrm>
            <a:off x="4391025" y="4786112"/>
            <a:ext cx="3731419" cy="72898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4461411" y="5142294"/>
            <a:ext cx="115351" cy="4269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5171414" y="5142294"/>
            <a:ext cx="115351" cy="4269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4802319" y="5142294"/>
            <a:ext cx="115351" cy="4269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5909405" y="5142294"/>
            <a:ext cx="115351" cy="4269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5540310" y="5142294"/>
            <a:ext cx="115351" cy="42695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6616833" y="5142294"/>
            <a:ext cx="115351" cy="4269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6257262" y="5142294"/>
            <a:ext cx="115351" cy="42695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7352443" y="5142294"/>
            <a:ext cx="115351" cy="42695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51639" r="85174"/>
          <a:stretch/>
        </p:blipFill>
        <p:spPr>
          <a:xfrm>
            <a:off x="6985729" y="5142294"/>
            <a:ext cx="115351" cy="42695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9" t="681" r="7595"/>
          <a:stretch/>
        </p:blipFill>
        <p:spPr>
          <a:xfrm>
            <a:off x="7714977" y="4788694"/>
            <a:ext cx="502245" cy="72402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4319" y="1773705"/>
            <a:ext cx="1279262" cy="182350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5464" y="1773706"/>
            <a:ext cx="1279262" cy="182350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5325" y="1785343"/>
            <a:ext cx="1279262" cy="182350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470" y="3734290"/>
            <a:ext cx="1319752" cy="921666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87295"/>
              </p:ext>
            </p:extLst>
          </p:nvPr>
        </p:nvGraphicFramePr>
        <p:xfrm>
          <a:off x="392012" y="5154122"/>
          <a:ext cx="7688163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03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3068244402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770234275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3749231013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4270228764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3637168386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3067231217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929784991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758913431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989861857"/>
                    </a:ext>
                  </a:extLst>
                </a:gridCol>
                <a:gridCol w="366103">
                  <a:extLst>
                    <a:ext uri="{9D8B030D-6E8A-4147-A177-3AD203B41FA5}">
                      <a16:colId xmlns:a16="http://schemas.microsoft.com/office/drawing/2014/main" val="3118211221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sp>
        <p:nvSpPr>
          <p:cNvPr id="74" name="Oval 73"/>
          <p:cNvSpPr/>
          <p:nvPr/>
        </p:nvSpPr>
        <p:spPr>
          <a:xfrm>
            <a:off x="7715829" y="5121720"/>
            <a:ext cx="357924" cy="3568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5891208" y="5121720"/>
            <a:ext cx="357924" cy="3568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4059223" y="5121720"/>
            <a:ext cx="357924" cy="3568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2214791" y="5121720"/>
            <a:ext cx="357924" cy="3568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402727" y="5121720"/>
            <a:ext cx="357924" cy="3568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5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344" y="655696"/>
            <a:ext cx="1211895" cy="88509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470" y="3734290"/>
            <a:ext cx="1319752" cy="921666"/>
          </a:xfrm>
          <a:prstGeom prst="rect">
            <a:avLst/>
          </a:prstGeom>
        </p:spPr>
      </p:pic>
      <p:pic>
        <p:nvPicPr>
          <p:cNvPr id="27" name="Picture 26" descr="C:\Users\USER\AppData\Local\Microsoft\Windows\Temporary Internet Files\Content.IE5\NH9OBGIO\large-sports-car-166.6-15508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10645" y="1735811"/>
            <a:ext cx="866988" cy="46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USER\AppData\Local\Microsoft\Windows\Temporary Internet Files\Content.IE5\AJRF4QNR\large-Modern-Car-Top-View-166.6-5597[1]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02505" y="1541362"/>
            <a:ext cx="464402" cy="85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USER\AppData\Local\Microsoft\Windows\Temporary Internet Files\Content.IE5\RD2O85Z6\medium-sports-car-66.6-15508[1]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13627" y="1735022"/>
            <a:ext cx="869970" cy="46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USER\AppData\Local\Microsoft\Windows\Temporary Internet Files\Content.IE5\3M4UH6K0\large-Orange-Car-Top-View-0-23905[1]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6998" y="1533461"/>
            <a:ext cx="448916" cy="8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USER\AppData\Local\Microsoft\Windows\Temporary Internet Files\Content.IE5\3M4UH6K0\SimpleOrangeCarTopView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61" y="1719141"/>
            <a:ext cx="888056" cy="49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:\Users\USER\AppData\Local\Microsoft\Windows\Temporary Internet Files\Content.IE5\AJRF4QNR\car-306222_960_720[1]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92537" y="1708424"/>
            <a:ext cx="920714" cy="51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C:\Users\USER\AppData\Local\Microsoft\Windows\Temporary Internet Files\Content.IE5\RD2O85Z6\car-307371_960_720[1]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6117" y="1565065"/>
            <a:ext cx="459638" cy="8058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3568876" y="3145351"/>
            <a:ext cx="514800" cy="5184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143981" y="3145163"/>
            <a:ext cx="514800" cy="5184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568876" y="3661771"/>
            <a:ext cx="514800" cy="5184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143981" y="3662407"/>
            <a:ext cx="514800" cy="5184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568876" y="4177346"/>
            <a:ext cx="514800" cy="5184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142055" y="4175693"/>
            <a:ext cx="514800" cy="5184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568501" y="4691520"/>
            <a:ext cx="514800" cy="5184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0184" y="762933"/>
            <a:ext cx="759365" cy="75936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73486" y="911460"/>
            <a:ext cx="293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3943"/>
              </p:ext>
            </p:extLst>
          </p:nvPr>
        </p:nvGraphicFramePr>
        <p:xfrm>
          <a:off x="1499049" y="3143723"/>
          <a:ext cx="5159430" cy="2589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943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68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4732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36945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25816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5" grpId="0"/>
      <p:bldP spid="45" grpId="1"/>
      <p:bldP spid="45" grpId="2"/>
      <p:bldP spid="45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.5|10|25.8|13.3|1.4|2.6|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8.6|17.5|5.9|9.2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4|1.7|1.8|1.3|1.3|1.9|1.6|1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8|4.7|3.4|3|2.5|3.5|6.2|2.6|1.2|1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6.7|4.6|3.7|2.8|2.2|4.1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7.6|4.6|2.5|14.9|2.2|3.6|2.1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6.3|2.2|3.5|11.5|9.9|5.8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4|2.6|0.9|0.8|3.3|1.3|0.7|5.4|0.8|1.2|3.1|1.5|0.5|5.1|5.8|1.2|1.1|0.5|4.3|1.4|2.2|1.8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.8|2.3|2.1|1.9|1.8|1.6|1.7|1.6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7.2|6.6|2.9|5.3|5.8|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22d4c35-b548-4432-90ae-af4376e1c4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6552</TotalTime>
  <Words>322</Words>
  <Application>Microsoft Office PowerPoint</Application>
  <PresentationFormat>On-screen Show (4:3)</PresentationFormat>
  <Paragraphs>243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3 - 5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Teacher</cp:lastModifiedBy>
  <cp:revision>356</cp:revision>
  <dcterms:created xsi:type="dcterms:W3CDTF">2019-07-05T11:02:13Z</dcterms:created>
  <dcterms:modified xsi:type="dcterms:W3CDTF">2020-10-18T16:33:47Z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