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26" d="100"/>
          <a:sy n="26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80E18-633D-4129-8A53-805555530C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2C647BB-7FC9-4D9B-BEAB-436E0E08AB60}">
      <dgm:prSet/>
      <dgm:spPr/>
      <dgm:t>
        <a:bodyPr/>
        <a:lstStyle/>
        <a:p>
          <a:r>
            <a:rPr lang="en-GB"/>
            <a:t>Amazing new introductory offer.</a:t>
          </a:r>
          <a:endParaRPr lang="en-US"/>
        </a:p>
      </dgm:t>
    </dgm:pt>
    <dgm:pt modelId="{52AED7DF-55EE-4027-9D2A-6C7AECA8AE0E}" type="parTrans" cxnId="{1EAB6433-C11A-401F-BC7D-B5796B7D3B72}">
      <dgm:prSet/>
      <dgm:spPr/>
      <dgm:t>
        <a:bodyPr/>
        <a:lstStyle/>
        <a:p>
          <a:endParaRPr lang="en-US"/>
        </a:p>
      </dgm:t>
    </dgm:pt>
    <dgm:pt modelId="{8C55B228-1BC4-4247-B387-97E0538832B0}" type="sibTrans" cxnId="{1EAB6433-C11A-401F-BC7D-B5796B7D3B72}">
      <dgm:prSet/>
      <dgm:spPr/>
      <dgm:t>
        <a:bodyPr/>
        <a:lstStyle/>
        <a:p>
          <a:endParaRPr lang="en-US"/>
        </a:p>
      </dgm:t>
    </dgm:pt>
    <dgm:pt modelId="{F1220803-5B6A-4AD8-A174-5FC8C261AE8C}">
      <dgm:prSet/>
      <dgm:spPr/>
      <dgm:t>
        <a:bodyPr/>
        <a:lstStyle/>
        <a:p>
          <a:r>
            <a:rPr lang="en-GB"/>
            <a:t>Fantastic price.</a:t>
          </a:r>
          <a:endParaRPr lang="en-US"/>
        </a:p>
      </dgm:t>
    </dgm:pt>
    <dgm:pt modelId="{74C1001D-12F8-423B-A16A-6EAA651437D5}" type="parTrans" cxnId="{10DE90FE-5CE2-4B87-A60B-7515418A66C4}">
      <dgm:prSet/>
      <dgm:spPr/>
      <dgm:t>
        <a:bodyPr/>
        <a:lstStyle/>
        <a:p>
          <a:endParaRPr lang="en-US"/>
        </a:p>
      </dgm:t>
    </dgm:pt>
    <dgm:pt modelId="{45EF72CC-492B-483D-9810-8FDF6DED8C46}" type="sibTrans" cxnId="{10DE90FE-5CE2-4B87-A60B-7515418A66C4}">
      <dgm:prSet/>
      <dgm:spPr/>
      <dgm:t>
        <a:bodyPr/>
        <a:lstStyle/>
        <a:p>
          <a:endParaRPr lang="en-US"/>
        </a:p>
      </dgm:t>
    </dgm:pt>
    <dgm:pt modelId="{F126E71F-27FA-44AB-BC39-7E037188F381}">
      <dgm:prSet/>
      <dgm:spPr/>
      <dgm:t>
        <a:bodyPr/>
        <a:lstStyle/>
        <a:p>
          <a:r>
            <a:rPr lang="en-GB"/>
            <a:t>Buy one, get one free.</a:t>
          </a:r>
          <a:endParaRPr lang="en-US"/>
        </a:p>
      </dgm:t>
    </dgm:pt>
    <dgm:pt modelId="{E019175E-AC7E-431C-8D6C-BBA2491FC017}" type="parTrans" cxnId="{6866D75A-BE04-450D-B8AC-2AA024CA7A9D}">
      <dgm:prSet/>
      <dgm:spPr/>
      <dgm:t>
        <a:bodyPr/>
        <a:lstStyle/>
        <a:p>
          <a:endParaRPr lang="en-US"/>
        </a:p>
      </dgm:t>
    </dgm:pt>
    <dgm:pt modelId="{8F9DEB1B-C87E-4B8C-B200-9957D125EAA3}" type="sibTrans" cxnId="{6866D75A-BE04-450D-B8AC-2AA024CA7A9D}">
      <dgm:prSet/>
      <dgm:spPr/>
      <dgm:t>
        <a:bodyPr/>
        <a:lstStyle/>
        <a:p>
          <a:endParaRPr lang="en-US"/>
        </a:p>
      </dgm:t>
    </dgm:pt>
    <dgm:pt modelId="{826F3DEE-9B44-473A-A1BF-345E22727306}" type="pres">
      <dgm:prSet presAssocID="{BB180E18-633D-4129-8A53-805555530C82}" presName="root" presStyleCnt="0">
        <dgm:presLayoutVars>
          <dgm:dir/>
          <dgm:resizeHandles val="exact"/>
        </dgm:presLayoutVars>
      </dgm:prSet>
      <dgm:spPr/>
    </dgm:pt>
    <dgm:pt modelId="{821AFC14-6662-4D09-A3AC-75689DAE7B93}" type="pres">
      <dgm:prSet presAssocID="{12C647BB-7FC9-4D9B-BEAB-436E0E08AB60}" presName="compNode" presStyleCnt="0"/>
      <dgm:spPr/>
    </dgm:pt>
    <dgm:pt modelId="{C5F2E7E7-F160-4CA6-9EC8-63B89F896B4A}" type="pres">
      <dgm:prSet presAssocID="{12C647BB-7FC9-4D9B-BEAB-436E0E08AB60}" presName="bgRect" presStyleLbl="bgShp" presStyleIdx="0" presStyleCnt="3"/>
      <dgm:spPr/>
    </dgm:pt>
    <dgm:pt modelId="{35FCAA0C-A3BB-494A-9902-887F6B14CB78}" type="pres">
      <dgm:prSet presAssocID="{12C647BB-7FC9-4D9B-BEAB-436E0E08AB6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s"/>
        </a:ext>
      </dgm:extLst>
    </dgm:pt>
    <dgm:pt modelId="{19ED42E8-D894-4CCD-8473-1501C410A58D}" type="pres">
      <dgm:prSet presAssocID="{12C647BB-7FC9-4D9B-BEAB-436E0E08AB60}" presName="spaceRect" presStyleCnt="0"/>
      <dgm:spPr/>
    </dgm:pt>
    <dgm:pt modelId="{B7813451-B3C9-41F6-AE4A-05A7DCA6689D}" type="pres">
      <dgm:prSet presAssocID="{12C647BB-7FC9-4D9B-BEAB-436E0E08AB60}" presName="parTx" presStyleLbl="revTx" presStyleIdx="0" presStyleCnt="3">
        <dgm:presLayoutVars>
          <dgm:chMax val="0"/>
          <dgm:chPref val="0"/>
        </dgm:presLayoutVars>
      </dgm:prSet>
      <dgm:spPr/>
    </dgm:pt>
    <dgm:pt modelId="{AE2D9C80-6DCC-4FAB-AAB9-84A6BCB5A7EB}" type="pres">
      <dgm:prSet presAssocID="{8C55B228-1BC4-4247-B387-97E0538832B0}" presName="sibTrans" presStyleCnt="0"/>
      <dgm:spPr/>
    </dgm:pt>
    <dgm:pt modelId="{57D2AA71-8CD7-430B-9691-C95F9BE3649F}" type="pres">
      <dgm:prSet presAssocID="{F1220803-5B6A-4AD8-A174-5FC8C261AE8C}" presName="compNode" presStyleCnt="0"/>
      <dgm:spPr/>
    </dgm:pt>
    <dgm:pt modelId="{28300F02-D4E9-44DA-875A-34462571DF2A}" type="pres">
      <dgm:prSet presAssocID="{F1220803-5B6A-4AD8-A174-5FC8C261AE8C}" presName="bgRect" presStyleLbl="bgShp" presStyleIdx="1" presStyleCnt="3"/>
      <dgm:spPr/>
    </dgm:pt>
    <dgm:pt modelId="{B7DB7819-67FE-4792-ABA4-2E70D17D1788}" type="pres">
      <dgm:prSet presAssocID="{F1220803-5B6A-4AD8-A174-5FC8C261AE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CD4CADFE-8887-4487-B1CB-1C3CD94843A6}" type="pres">
      <dgm:prSet presAssocID="{F1220803-5B6A-4AD8-A174-5FC8C261AE8C}" presName="spaceRect" presStyleCnt="0"/>
      <dgm:spPr/>
    </dgm:pt>
    <dgm:pt modelId="{910EF4A0-DA1C-4F41-AD2D-23D2196CF0B2}" type="pres">
      <dgm:prSet presAssocID="{F1220803-5B6A-4AD8-A174-5FC8C261AE8C}" presName="parTx" presStyleLbl="revTx" presStyleIdx="1" presStyleCnt="3">
        <dgm:presLayoutVars>
          <dgm:chMax val="0"/>
          <dgm:chPref val="0"/>
        </dgm:presLayoutVars>
      </dgm:prSet>
      <dgm:spPr/>
    </dgm:pt>
    <dgm:pt modelId="{5B92E12A-754D-4E3F-9A8A-B1D36F5D2C96}" type="pres">
      <dgm:prSet presAssocID="{45EF72CC-492B-483D-9810-8FDF6DED8C46}" presName="sibTrans" presStyleCnt="0"/>
      <dgm:spPr/>
    </dgm:pt>
    <dgm:pt modelId="{881D8B74-7134-40E8-B3E8-C9EB4209443A}" type="pres">
      <dgm:prSet presAssocID="{F126E71F-27FA-44AB-BC39-7E037188F381}" presName="compNode" presStyleCnt="0"/>
      <dgm:spPr/>
    </dgm:pt>
    <dgm:pt modelId="{2D24EEF8-F995-403A-B3D9-7E0CCFAA1103}" type="pres">
      <dgm:prSet presAssocID="{F126E71F-27FA-44AB-BC39-7E037188F381}" presName="bgRect" presStyleLbl="bgShp" presStyleIdx="2" presStyleCnt="3"/>
      <dgm:spPr/>
    </dgm:pt>
    <dgm:pt modelId="{69D77B61-23B6-48BC-9E0E-1741030E8054}" type="pres">
      <dgm:prSet presAssocID="{F126E71F-27FA-44AB-BC39-7E037188F38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AEB23287-38AC-4F85-94F5-E9DB861BFD5C}" type="pres">
      <dgm:prSet presAssocID="{F126E71F-27FA-44AB-BC39-7E037188F381}" presName="spaceRect" presStyleCnt="0"/>
      <dgm:spPr/>
    </dgm:pt>
    <dgm:pt modelId="{8CDDBEEF-A1BF-4AE9-B334-CAFD3875DF50}" type="pres">
      <dgm:prSet presAssocID="{F126E71F-27FA-44AB-BC39-7E037188F38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EAB6433-C11A-401F-BC7D-B5796B7D3B72}" srcId="{BB180E18-633D-4129-8A53-805555530C82}" destId="{12C647BB-7FC9-4D9B-BEAB-436E0E08AB60}" srcOrd="0" destOrd="0" parTransId="{52AED7DF-55EE-4027-9D2A-6C7AECA8AE0E}" sibTransId="{8C55B228-1BC4-4247-B387-97E0538832B0}"/>
    <dgm:cxn modelId="{F627AF5F-7D55-4852-80E3-38689F3A6FE8}" type="presOf" srcId="{F126E71F-27FA-44AB-BC39-7E037188F381}" destId="{8CDDBEEF-A1BF-4AE9-B334-CAFD3875DF50}" srcOrd="0" destOrd="0" presId="urn:microsoft.com/office/officeart/2018/2/layout/IconVerticalSolidList"/>
    <dgm:cxn modelId="{7F2EF859-1916-423B-903C-61E260125EA3}" type="presOf" srcId="{BB180E18-633D-4129-8A53-805555530C82}" destId="{826F3DEE-9B44-473A-A1BF-345E22727306}" srcOrd="0" destOrd="0" presId="urn:microsoft.com/office/officeart/2018/2/layout/IconVerticalSolidList"/>
    <dgm:cxn modelId="{6866D75A-BE04-450D-B8AC-2AA024CA7A9D}" srcId="{BB180E18-633D-4129-8A53-805555530C82}" destId="{F126E71F-27FA-44AB-BC39-7E037188F381}" srcOrd="2" destOrd="0" parTransId="{E019175E-AC7E-431C-8D6C-BBA2491FC017}" sibTransId="{8F9DEB1B-C87E-4B8C-B200-9957D125EAA3}"/>
    <dgm:cxn modelId="{CE5E0091-B011-4D41-85CB-01B1385C5592}" type="presOf" srcId="{F1220803-5B6A-4AD8-A174-5FC8C261AE8C}" destId="{910EF4A0-DA1C-4F41-AD2D-23D2196CF0B2}" srcOrd="0" destOrd="0" presId="urn:microsoft.com/office/officeart/2018/2/layout/IconVerticalSolidList"/>
    <dgm:cxn modelId="{5C3354EA-F347-4265-8775-59A471D8AA98}" type="presOf" srcId="{12C647BB-7FC9-4D9B-BEAB-436E0E08AB60}" destId="{B7813451-B3C9-41F6-AE4A-05A7DCA6689D}" srcOrd="0" destOrd="0" presId="urn:microsoft.com/office/officeart/2018/2/layout/IconVerticalSolidList"/>
    <dgm:cxn modelId="{10DE90FE-5CE2-4B87-A60B-7515418A66C4}" srcId="{BB180E18-633D-4129-8A53-805555530C82}" destId="{F1220803-5B6A-4AD8-A174-5FC8C261AE8C}" srcOrd="1" destOrd="0" parTransId="{74C1001D-12F8-423B-A16A-6EAA651437D5}" sibTransId="{45EF72CC-492B-483D-9810-8FDF6DED8C46}"/>
    <dgm:cxn modelId="{8829B110-3757-4CF9-A4DE-6EB317A84124}" type="presParOf" srcId="{826F3DEE-9B44-473A-A1BF-345E22727306}" destId="{821AFC14-6662-4D09-A3AC-75689DAE7B93}" srcOrd="0" destOrd="0" presId="urn:microsoft.com/office/officeart/2018/2/layout/IconVerticalSolidList"/>
    <dgm:cxn modelId="{C6C04FBB-D151-46C6-BC8D-B2C5F1CEC341}" type="presParOf" srcId="{821AFC14-6662-4D09-A3AC-75689DAE7B93}" destId="{C5F2E7E7-F160-4CA6-9EC8-63B89F896B4A}" srcOrd="0" destOrd="0" presId="urn:microsoft.com/office/officeart/2018/2/layout/IconVerticalSolidList"/>
    <dgm:cxn modelId="{018D0A7F-A5CD-4F53-9456-4CF0D396DDA7}" type="presParOf" srcId="{821AFC14-6662-4D09-A3AC-75689DAE7B93}" destId="{35FCAA0C-A3BB-494A-9902-887F6B14CB78}" srcOrd="1" destOrd="0" presId="urn:microsoft.com/office/officeart/2018/2/layout/IconVerticalSolidList"/>
    <dgm:cxn modelId="{098E9AF3-4A33-410E-B1C6-EF9964534C7A}" type="presParOf" srcId="{821AFC14-6662-4D09-A3AC-75689DAE7B93}" destId="{19ED42E8-D894-4CCD-8473-1501C410A58D}" srcOrd="2" destOrd="0" presId="urn:microsoft.com/office/officeart/2018/2/layout/IconVerticalSolidList"/>
    <dgm:cxn modelId="{C8E93687-326A-4158-9900-FD5ED88C7827}" type="presParOf" srcId="{821AFC14-6662-4D09-A3AC-75689DAE7B93}" destId="{B7813451-B3C9-41F6-AE4A-05A7DCA6689D}" srcOrd="3" destOrd="0" presId="urn:microsoft.com/office/officeart/2018/2/layout/IconVerticalSolidList"/>
    <dgm:cxn modelId="{3D59AD58-82B6-4C4C-B693-019BE8B5C35F}" type="presParOf" srcId="{826F3DEE-9B44-473A-A1BF-345E22727306}" destId="{AE2D9C80-6DCC-4FAB-AAB9-84A6BCB5A7EB}" srcOrd="1" destOrd="0" presId="urn:microsoft.com/office/officeart/2018/2/layout/IconVerticalSolidList"/>
    <dgm:cxn modelId="{24496C5F-A481-4F22-AA7A-109ABF395E78}" type="presParOf" srcId="{826F3DEE-9B44-473A-A1BF-345E22727306}" destId="{57D2AA71-8CD7-430B-9691-C95F9BE3649F}" srcOrd="2" destOrd="0" presId="urn:microsoft.com/office/officeart/2018/2/layout/IconVerticalSolidList"/>
    <dgm:cxn modelId="{B669488D-FC86-4E84-AEE7-DD04F28397B3}" type="presParOf" srcId="{57D2AA71-8CD7-430B-9691-C95F9BE3649F}" destId="{28300F02-D4E9-44DA-875A-34462571DF2A}" srcOrd="0" destOrd="0" presId="urn:microsoft.com/office/officeart/2018/2/layout/IconVerticalSolidList"/>
    <dgm:cxn modelId="{C1B700AA-C1AC-4650-9F68-381FC48910DB}" type="presParOf" srcId="{57D2AA71-8CD7-430B-9691-C95F9BE3649F}" destId="{B7DB7819-67FE-4792-ABA4-2E70D17D1788}" srcOrd="1" destOrd="0" presId="urn:microsoft.com/office/officeart/2018/2/layout/IconVerticalSolidList"/>
    <dgm:cxn modelId="{F0615E4D-7617-43EA-A7C1-1EA5CCE3A31A}" type="presParOf" srcId="{57D2AA71-8CD7-430B-9691-C95F9BE3649F}" destId="{CD4CADFE-8887-4487-B1CB-1C3CD94843A6}" srcOrd="2" destOrd="0" presId="urn:microsoft.com/office/officeart/2018/2/layout/IconVerticalSolidList"/>
    <dgm:cxn modelId="{6ACF3610-6303-4966-B7FF-F74A10C8DF11}" type="presParOf" srcId="{57D2AA71-8CD7-430B-9691-C95F9BE3649F}" destId="{910EF4A0-DA1C-4F41-AD2D-23D2196CF0B2}" srcOrd="3" destOrd="0" presId="urn:microsoft.com/office/officeart/2018/2/layout/IconVerticalSolidList"/>
    <dgm:cxn modelId="{EB001339-C8FF-4692-99BE-F78DCF495130}" type="presParOf" srcId="{826F3DEE-9B44-473A-A1BF-345E22727306}" destId="{5B92E12A-754D-4E3F-9A8A-B1D36F5D2C96}" srcOrd="3" destOrd="0" presId="urn:microsoft.com/office/officeart/2018/2/layout/IconVerticalSolidList"/>
    <dgm:cxn modelId="{FF8898E2-9EBB-4F47-A9F4-202CF88BE95D}" type="presParOf" srcId="{826F3DEE-9B44-473A-A1BF-345E22727306}" destId="{881D8B74-7134-40E8-B3E8-C9EB4209443A}" srcOrd="4" destOrd="0" presId="urn:microsoft.com/office/officeart/2018/2/layout/IconVerticalSolidList"/>
    <dgm:cxn modelId="{6CCA65DD-07A4-46E0-A74B-3FCBFBC70027}" type="presParOf" srcId="{881D8B74-7134-40E8-B3E8-C9EB4209443A}" destId="{2D24EEF8-F995-403A-B3D9-7E0CCFAA1103}" srcOrd="0" destOrd="0" presId="urn:microsoft.com/office/officeart/2018/2/layout/IconVerticalSolidList"/>
    <dgm:cxn modelId="{725021FA-5AB6-49BD-8E32-867422B66C6F}" type="presParOf" srcId="{881D8B74-7134-40E8-B3E8-C9EB4209443A}" destId="{69D77B61-23B6-48BC-9E0E-1741030E8054}" srcOrd="1" destOrd="0" presId="urn:microsoft.com/office/officeart/2018/2/layout/IconVerticalSolidList"/>
    <dgm:cxn modelId="{379FAA8F-7538-4B48-A7A5-91E02B6ADA68}" type="presParOf" srcId="{881D8B74-7134-40E8-B3E8-C9EB4209443A}" destId="{AEB23287-38AC-4F85-94F5-E9DB861BFD5C}" srcOrd="2" destOrd="0" presId="urn:microsoft.com/office/officeart/2018/2/layout/IconVerticalSolidList"/>
    <dgm:cxn modelId="{80C7ADF2-C385-43DB-AE83-70E68079B347}" type="presParOf" srcId="{881D8B74-7134-40E8-B3E8-C9EB4209443A}" destId="{8CDDBEEF-A1BF-4AE9-B334-CAFD3875DF5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2E7E7-F160-4CA6-9EC8-63B89F896B4A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CAA0C-A3BB-494A-9902-887F6B14CB78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13451-B3C9-41F6-AE4A-05A7DCA6689D}">
      <dsp:nvSpPr>
        <dsp:cNvPr id="0" name=""/>
        <dsp:cNvSpPr/>
      </dsp:nvSpPr>
      <dsp:spPr>
        <a:xfrm>
          <a:off x="1945450" y="719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Amazing new introductory offer.</a:t>
          </a:r>
          <a:endParaRPr lang="en-US" sz="2500" kern="1200"/>
        </a:p>
      </dsp:txBody>
      <dsp:txXfrm>
        <a:off x="1945450" y="719"/>
        <a:ext cx="4643240" cy="1684372"/>
      </dsp:txXfrm>
    </dsp:sp>
    <dsp:sp modelId="{28300F02-D4E9-44DA-875A-34462571DF2A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B7819-67FE-4792-ABA4-2E70D17D1788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EF4A0-DA1C-4F41-AD2D-23D2196CF0B2}">
      <dsp:nvSpPr>
        <dsp:cNvPr id="0" name=""/>
        <dsp:cNvSpPr/>
      </dsp:nvSpPr>
      <dsp:spPr>
        <a:xfrm>
          <a:off x="1945450" y="2106185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Fantastic price.</a:t>
          </a:r>
          <a:endParaRPr lang="en-US" sz="2500" kern="1200"/>
        </a:p>
      </dsp:txBody>
      <dsp:txXfrm>
        <a:off x="1945450" y="2106185"/>
        <a:ext cx="4643240" cy="1684372"/>
      </dsp:txXfrm>
    </dsp:sp>
    <dsp:sp modelId="{2D24EEF8-F995-403A-B3D9-7E0CCFAA1103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77B61-23B6-48BC-9E0E-1741030E8054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DBEEF-A1BF-4AE9-B334-CAFD3875DF50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Buy one, get one free.</a:t>
          </a:r>
          <a:endParaRPr lang="en-US" sz="2500" kern="1200"/>
        </a:p>
      </dsp:txBody>
      <dsp:txXfrm>
        <a:off x="1945450" y="4211650"/>
        <a:ext cx="4643240" cy="168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334E-8E5D-4052-B5AC-0B25AB1F8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33752-9FBE-4270-A115-EF2ED0202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63FE9-3FA9-41B7-8AAF-EC14B41A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6FD41-867F-4A52-B1F6-A2E146D0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6249-59C2-4B08-88C5-E2DFFC52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68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637BF-7F62-4709-BDB1-DB3E5B55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5259F-1900-43B4-B76C-AFFA940EA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7A477-7B4B-475B-BE5F-AF5A0AD0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E057E-79A6-476F-963C-93BF7EFF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C7ABC-42ED-40BD-86CE-EE213C14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0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F46670-80FD-44AF-BB8D-9E0198A2E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9B3C5-8339-42FF-BC1B-65DFB2302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53EEE-5060-4C0C-A02D-36F7C5CE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5CA28-BB1D-47D3-A002-4BD721B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2503-248F-4EB7-9AE2-172BAD1B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42BE-4DC1-4188-AD6C-BD58F8F6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77434-E86B-4361-8EF9-F788330C6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6BC8E-091C-4264-BC27-F5738142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8C1EE-C17F-492D-94E1-BB66ACAAA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E18DE-9CEF-45E3-BB58-980DFCAD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9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860C0-C12C-4B11-9DE3-800568AED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31FC7-155A-40B1-8FD3-041D365D6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873E9-A404-4623-AF76-B8B0354A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2A8E7-E15F-464D-8337-E4AC12A12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D94C6-F7BE-4635-AC16-40DB5934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7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C480-0318-4BEB-A824-14918C5C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542BD-5392-484F-A0BA-1163A93ED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26ADC-5751-4C03-AF25-2D79C9CC1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5B277-CC4D-44B6-8214-48C2B60A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05A40-CB78-4EAF-8FE6-104F1C9C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1EC0D-4DA0-4C79-9084-A1A954E9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41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C25B-3687-436A-9B45-C3C763AE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A03FB-A01D-4C9D-A8C5-2E51D3295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A0EB6-E50D-48AE-AAD0-7EDB961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DB913-0672-4ED8-829F-9A421F19F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AAE7A-BD14-4316-80C5-6B25C4500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FA023-29AB-4DA1-840E-B1F5315A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74E2D0-BD11-4F41-8529-CF649FB5E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6B7E5-F805-473E-ADE1-561FC5CE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0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967F3-1D7E-4935-AD67-D02391CE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BAA84-D8D5-4CB0-B458-FB652250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50D85-CB0E-462B-93AF-00BA1E00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71BFC-9756-42DC-9C26-07006D2D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4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FC67C4-5F12-4138-8123-72254820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F65BD-1BE7-4CD5-9C52-B60F3B0C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7E1C2-1900-462A-A9AE-953313DB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2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1D15-6F0D-4F4D-8229-35E500F0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3C7D-4A8F-41FA-94B5-65D5FF77E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0543C-B94F-45CB-9FBF-7055539F4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C2EED-FA48-4136-8022-2E14F7B0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FD535-4873-4F87-A239-5D24DB47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835E0-ADF0-4327-9E92-5AD70941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6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4EB2-D876-446D-AC13-685549A3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1F1E1-254C-46F4-85DE-779C9759C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C9173-34E4-494C-BEDA-C186A6468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414D6-02F1-4040-80A4-AA34313C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D9B1-DA81-442F-9228-9BE9A45A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D805B-415D-42E9-A414-56303D07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0095C-454A-4556-9A9B-59F82053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A517B-6751-4B81-B08E-E4D7C241A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B9A29-26C6-4D05-9DA1-3525D53CD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E9BA4-0ACF-47AD-AD5C-3F462277FFCF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5981C-8526-4585-9C65-8063170D9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CC97-3128-4378-81C0-3640FAFEC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4BC-A7F7-420B-9488-5BC2F7BBD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04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3C456-5C74-49F8-B1E7-1FCB8DC26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n-GB" sz="5000">
                <a:solidFill>
                  <a:schemeClr val="bg1"/>
                </a:solidFill>
              </a:rPr>
              <a:t>To create an advert for our healthy flapjacks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D379AA-6C5B-4082-AE4E-FEE2A23ACE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136" r="3" b="3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431C-B3BC-41C7-B8FA-6860B73EC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How will we entice the reader to buy our flapjacks?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E78A05-6B47-4624-867A-C915C8DF28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14" r="4682" b="1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2BE32-B720-4EA5-B7E3-9E7D057CD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85151" y="2279018"/>
            <a:ext cx="5863721" cy="43122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We need to tell them what it is.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Delicious, nutritious, healthy, fruity flapjack.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Why should they buy it?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It is great for food on the go, will keep you full until </a:t>
            </a:r>
            <a:r>
              <a:rPr lang="en-US" sz="1800" dirty="0"/>
              <a:t>lunchtime, is a good source of energy, can help with hunger.</a:t>
            </a:r>
          </a:p>
        </p:txBody>
      </p:sp>
    </p:spTree>
    <p:extLst>
      <p:ext uri="{BB962C8B-B14F-4D97-AF65-F5344CB8AC3E}">
        <p14:creationId xmlns:p14="http://schemas.microsoft.com/office/powerpoint/2010/main" val="625927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63DA3-4184-4501-A3C3-573E5D97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Now we need to persuade our customers this is the flapjack for them.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8C85D-296A-4190-A60A-98AF44D38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6032" y="894027"/>
            <a:ext cx="6377768" cy="4782873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Healthier option.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Good for your body, bones and muscles.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Healthier snack.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Good source of energy.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Packed full of vitamins and minerals.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Lower in fat and sugar than other flapjacks.</a:t>
            </a:r>
          </a:p>
        </p:txBody>
      </p:sp>
    </p:spTree>
    <p:extLst>
      <p:ext uri="{BB962C8B-B14F-4D97-AF65-F5344CB8AC3E}">
        <p14:creationId xmlns:p14="http://schemas.microsoft.com/office/powerpoint/2010/main" val="3020894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12D0F3-CF04-4C40-B224-A8CC863A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in our flapjack?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Rolled oats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Butter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Golden syrup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Dried cranberries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Dates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Dried apricots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Raisins</a:t>
            </a:r>
          </a:p>
        </p:txBody>
      </p:sp>
      <p:graphicFrame>
        <p:nvGraphicFramePr>
          <p:cNvPr id="6" name="Text Placeholder 3">
            <a:extLst>
              <a:ext uri="{FF2B5EF4-FFF2-40B4-BE49-F238E27FC236}">
                <a16:creationId xmlns:a16="http://schemas.microsoft.com/office/drawing/2014/main" id="{5853ED9C-D9D7-43CB-8DFC-B4B36A4353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62086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7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CABC-E54C-4E00-BEE6-1708314B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80" y="5032766"/>
            <a:ext cx="10923638" cy="131764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Unique recipe</a:t>
            </a:r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New design</a:t>
            </a:r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Homemade</a:t>
            </a:r>
            <a:br>
              <a:rPr lang="en-US" sz="2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346DEB-DD40-4AD1-9BAE-DA2D9350E0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28" r="-1" b="6597"/>
          <a:stretch/>
        </p:blipFill>
        <p:spPr>
          <a:xfrm>
            <a:off x="20" y="10"/>
            <a:ext cx="4059916" cy="4242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9DF9CB-29B4-4ECE-B470-C07BFB943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7" r="3847"/>
          <a:stretch/>
        </p:blipFill>
        <p:spPr>
          <a:xfrm>
            <a:off x="4090482" y="-1"/>
            <a:ext cx="4062918" cy="4242816"/>
          </a:xfrm>
          <a:prstGeom prst="rect">
            <a:avLst/>
          </a:prstGeom>
        </p:spPr>
      </p:pic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E42F977-107D-42AE-80BE-2A4A4280598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4"/>
          <a:srcRect l="10797" r="17768"/>
          <a:stretch/>
        </p:blipFill>
        <p:spPr>
          <a:xfrm>
            <a:off x="8132064" y="10"/>
            <a:ext cx="4059936" cy="424280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27B73E-D784-4780-AA33-DCDFE7DA1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919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5838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586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To create an advert for our healthy flapjacks</vt:lpstr>
      <vt:lpstr>How will we entice the reader to buy our flapjacks?</vt:lpstr>
      <vt:lpstr>Now we need to persuade our customers this is the flapjack for them.</vt:lpstr>
      <vt:lpstr>What is in our flapjack? Rolled oats Butter Golden syrup Dried cranberries Dates Dried apricots Raisins</vt:lpstr>
      <vt:lpstr>Unique recipe New design Homemade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create an advert for our healthy flapjacks</dc:title>
  <dc:creator>Mili</dc:creator>
  <cp:lastModifiedBy>Mili</cp:lastModifiedBy>
  <cp:revision>3</cp:revision>
  <dcterms:created xsi:type="dcterms:W3CDTF">2020-10-15T20:38:45Z</dcterms:created>
  <dcterms:modified xsi:type="dcterms:W3CDTF">2020-10-15T20:54:23Z</dcterms:modified>
</cp:coreProperties>
</file>